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  <p:sldMasterId id="2147483859" r:id="rId3"/>
    <p:sldMasterId id="2147483871" r:id="rId4"/>
    <p:sldMasterId id="2147483883" r:id="rId5"/>
    <p:sldMasterId id="2147483895" r:id="rId6"/>
    <p:sldMasterId id="2147483907" r:id="rId7"/>
    <p:sldMasterId id="2147483919" r:id="rId8"/>
    <p:sldMasterId id="2147483943" r:id="rId9"/>
    <p:sldMasterId id="2147483991" r:id="rId10"/>
    <p:sldMasterId id="2147484003" r:id="rId11"/>
    <p:sldMasterId id="2147484015" r:id="rId12"/>
    <p:sldMasterId id="2147484027" r:id="rId13"/>
    <p:sldMasterId id="2147484039" r:id="rId14"/>
    <p:sldMasterId id="2147484051" r:id="rId15"/>
    <p:sldMasterId id="2147484063" r:id="rId16"/>
    <p:sldMasterId id="2147484075" r:id="rId17"/>
    <p:sldMasterId id="2147484087" r:id="rId18"/>
  </p:sldMasterIdLst>
  <p:notesMasterIdLst>
    <p:notesMasterId r:id="rId140"/>
  </p:notesMasterIdLst>
  <p:sldIdLst>
    <p:sldId id="296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88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392" r:id="rId39"/>
    <p:sldId id="393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6" r:id="rId48"/>
    <p:sldId id="49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407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441" r:id="rId66"/>
    <p:sldId id="442" r:id="rId67"/>
    <p:sldId id="443" r:id="rId68"/>
    <p:sldId id="444" r:id="rId69"/>
    <p:sldId id="445" r:id="rId70"/>
    <p:sldId id="446" r:id="rId71"/>
    <p:sldId id="447" r:id="rId72"/>
    <p:sldId id="448" r:id="rId73"/>
    <p:sldId id="449" r:id="rId74"/>
    <p:sldId id="450" r:id="rId75"/>
    <p:sldId id="451" r:id="rId76"/>
    <p:sldId id="452" r:id="rId77"/>
    <p:sldId id="506" r:id="rId78"/>
    <p:sldId id="507" r:id="rId79"/>
    <p:sldId id="508" r:id="rId80"/>
    <p:sldId id="509" r:id="rId81"/>
    <p:sldId id="510" r:id="rId82"/>
    <p:sldId id="511" r:id="rId83"/>
    <p:sldId id="512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0" r:id="rId92"/>
    <p:sldId id="521" r:id="rId93"/>
    <p:sldId id="522" r:id="rId94"/>
    <p:sldId id="523" r:id="rId95"/>
    <p:sldId id="524" r:id="rId96"/>
    <p:sldId id="525" r:id="rId97"/>
    <p:sldId id="526" r:id="rId98"/>
    <p:sldId id="527" r:id="rId99"/>
    <p:sldId id="528" r:id="rId100"/>
    <p:sldId id="529" r:id="rId101"/>
    <p:sldId id="530" r:id="rId102"/>
    <p:sldId id="531" r:id="rId103"/>
    <p:sldId id="532" r:id="rId104"/>
    <p:sldId id="533" r:id="rId105"/>
    <p:sldId id="534" r:id="rId106"/>
    <p:sldId id="541" r:id="rId107"/>
    <p:sldId id="535" r:id="rId108"/>
    <p:sldId id="536" r:id="rId109"/>
    <p:sldId id="537" r:id="rId110"/>
    <p:sldId id="538" r:id="rId111"/>
    <p:sldId id="539" r:id="rId112"/>
    <p:sldId id="475" r:id="rId113"/>
    <p:sldId id="476" r:id="rId114"/>
    <p:sldId id="477" r:id="rId115"/>
    <p:sldId id="478" r:id="rId116"/>
    <p:sldId id="479" r:id="rId117"/>
    <p:sldId id="480" r:id="rId118"/>
    <p:sldId id="481" r:id="rId119"/>
    <p:sldId id="482" r:id="rId120"/>
    <p:sldId id="483" r:id="rId121"/>
    <p:sldId id="484" r:id="rId122"/>
    <p:sldId id="543" r:id="rId123"/>
    <p:sldId id="486" r:id="rId124"/>
    <p:sldId id="542" r:id="rId125"/>
    <p:sldId id="540" r:id="rId126"/>
    <p:sldId id="324" r:id="rId127"/>
    <p:sldId id="379" r:id="rId128"/>
    <p:sldId id="380" r:id="rId129"/>
    <p:sldId id="332" r:id="rId130"/>
    <p:sldId id="381" r:id="rId131"/>
    <p:sldId id="382" r:id="rId132"/>
    <p:sldId id="356" r:id="rId133"/>
    <p:sldId id="383" r:id="rId134"/>
    <p:sldId id="384" r:id="rId135"/>
    <p:sldId id="342" r:id="rId136"/>
    <p:sldId id="385" r:id="rId137"/>
    <p:sldId id="386" r:id="rId138"/>
    <p:sldId id="409" r:id="rId13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2"/>
    <a:srgbClr val="FF0000"/>
    <a:srgbClr val="FF3399"/>
    <a:srgbClr val="00FFFF"/>
    <a:srgbClr val="FF6699"/>
    <a:srgbClr val="FF6600"/>
    <a:srgbClr val="CC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29" autoAdjust="0"/>
  </p:normalViewPr>
  <p:slideViewPr>
    <p:cSldViewPr>
      <p:cViewPr varScale="1">
        <p:scale>
          <a:sx n="107" d="100"/>
          <a:sy n="107" d="100"/>
        </p:scale>
        <p:origin x="-16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16" Type="http://schemas.openxmlformats.org/officeDocument/2006/relationships/slide" Target="slides/slide98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137" Type="http://schemas.openxmlformats.org/officeDocument/2006/relationships/slide" Target="slides/slide11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A55598F-7D8B-4F63-AA2C-BEB8BE428B39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6D8ADFD-8E1A-4558-BAE2-C386DC2CC5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749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54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8FB02-2072-4097-B204-DFC20A35CCDA}" type="slidenum">
              <a:rPr lang="it-IT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4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549A10-6AD6-41D4-B432-62B923B1DECA}" type="slidenum">
              <a:rPr lang="it-IT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5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01F682-225B-4747-A170-60386699A21E}" type="slidenum">
              <a:rPr lang="it-IT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64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6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B3B29F-8CBD-47E2-A003-DE3436AF5698}" type="slidenum">
              <a:rPr lang="it-IT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74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F06A57-ED03-48A2-BC77-4B0F630F76C4}" type="slidenum">
              <a:rPr lang="it-IT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8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82C91A-AB92-4FC6-890C-892F95AD7045}" type="slidenum">
              <a:rPr lang="it-IT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495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B3EAAD-00E2-449B-886B-CC239BDDE1E0}" type="slidenum">
              <a:rPr lang="it-IT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05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619557-E71E-49E1-9768-A8C93A8331A8}" type="slidenum">
              <a:rPr lang="it-IT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1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EDED68-5881-411C-B9DC-91A3E7D79810}" type="slidenum">
              <a:rPr lang="it-IT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2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355BAA-DAA5-4F15-A96D-3BA0CAFC592A}" type="slidenum">
              <a:rPr lang="it-IT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53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3C16E2-538D-4FD0-9D81-1D8E9F7693E1}" type="slidenum">
              <a:rPr lang="it-IT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D64D-61F6-45DC-A076-FFE15CEDE3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39F0E-63E3-4C5F-97BE-3FA131EB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EF3D-28D0-4A65-9DE1-3616D27D1D0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06019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3C70D-10D1-4412-AED5-F88D1A40D8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56153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6828D-B1A3-435E-943E-A63A4AA4DC3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04031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14BE-E57F-45EF-99D7-C52479FE74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643450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622C6-01C8-4258-91A5-D1281B16DA0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7588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3B51-8374-4B57-A6CB-5B75FA7DB8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23924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1A17-89F8-492B-88BA-AF892723738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02156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BFFB8-8A90-4DE6-9733-3D03F39F68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8957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E5D4C-7FA7-4CB4-A294-F6BF5CC2857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59657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171E-84EB-4B44-8062-FADA1492774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06213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6CEB5-9FCA-41C5-82D1-A99565EC9D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19AF5-9394-4680-9B4C-1065B699F1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12345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DE73E-5A71-4EEB-B2A4-799B9F19356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74600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630A0-FDB6-455E-B2DB-2D8ACEDF0C3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49861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DF92C-0A7E-40B1-A8E1-6B9B25153F2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2467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135D-D2EA-45DC-8C4E-442DB707C47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28432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A2151-EA67-45A2-A0F6-69CECAD1AC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49158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2B0E6-DD2D-4BA3-A981-F648B3509CA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71334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65-E7FD-40F1-A97B-CE03B321E8F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69448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5AC7-E200-4296-9614-A004DD98525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49671"/>
      </p:ext>
    </p:extLst>
  </p:cSld>
  <p:clrMapOvr>
    <a:masterClrMapping/>
  </p:clrMapOvr>
  <p:transition spd="med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3FF25-0F89-4AC3-BD16-50DD08B7750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80802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F5DAB-2E94-4733-99F1-008F7BEBE4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A8347-BA96-4860-A747-10D5A42AB96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21788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7477-1EA3-4762-BE8C-D3449100616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63946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933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3640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68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973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985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169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002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22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B3AAE-5B24-4DF6-AD41-8CF2E6E592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0234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840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693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2696"/>
      </p:ext>
    </p:extLst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82965"/>
      </p:ext>
    </p:extLst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39017"/>
      </p:ext>
    </p:extLst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36279"/>
      </p:ext>
    </p:extLst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28358"/>
      </p:ext>
    </p:extLst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8392"/>
      </p:ext>
    </p:extLst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07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84B45-46DF-46D0-920F-CBB1FAA7DF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64510"/>
      </p:ext>
    </p:extLst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5919"/>
      </p:ext>
    </p:extLst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80242"/>
      </p:ext>
    </p:extLst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72865"/>
      </p:ext>
    </p:extLst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592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70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847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286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133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04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DBA28-05DE-4464-B3E8-7506066A31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602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88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715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896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73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0840-156E-4797-AB7E-0E545DE112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8F6-6F07-4ED4-88DE-B034421B2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254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C03E-22C9-492E-A1B8-28CD11B60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BEDB-2DD0-4365-BAC9-BA4D01F2DC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110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1FD0-DFF8-47F1-B566-BEA5AED717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3ED-7643-4ACA-8953-48B6EC2BD7F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892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E12E-9639-469B-B585-FDCD7B82CB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64D-E542-4428-A23F-F8A2D18CA3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00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8D6A-5079-49B5-B59C-4CDB3D4921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2BDE-CB3F-4F2B-B537-DC70163A30E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26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00276-59F2-48E5-90BB-19F4FCE836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52-9F5B-4E6C-90FF-C2AE1899687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51D2-7BF3-4ADE-916A-65E6CC1D0A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0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95ED-6929-4C8A-9BAF-59F16ECAF7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4166-DA26-4E5F-9A0F-308AC733D7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739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A537-5151-4528-9F34-4A5D361D0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A71C-2E8B-4750-B156-5D9EA90A3D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48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3EE8-93C2-4C4B-BC75-3B6E0033C5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C9ED-C67E-43D9-A156-2A9C882803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264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52CE-2B94-4F1E-A925-AF7C39FEB9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F5C8-40FE-4D98-9D96-E70C31D356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284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E7-7F42-4CF4-AC60-73110139A5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0BED-0D9E-43FE-9669-33A437625D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94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119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764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144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7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0AD20-841D-43A1-9F7D-F21A24D933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20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084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2926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891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224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6218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74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710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09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2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46EB-2935-4456-89C7-16DA9DE6C4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4879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764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328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441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894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616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185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538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74831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0280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3FA5D-90C5-41D8-92FA-9617236E3B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2351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45208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53169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36942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93930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22990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50412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71644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70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746-D2EA-4539-AEB2-E22C431AC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27C4E-7109-4DFF-99BA-0BB67D7B23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50C5F-61C5-403F-BA7F-DD3D8F0CC4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EFC3-1A57-41AA-97B0-661C4AA4C4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00B8C-3BB2-4D26-B6C8-DA2068844A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C1C0E-83C0-4DB1-8507-38466560D7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584F-14BD-4B4E-87C5-FCE74E1294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5EB92-75A3-4E0B-BF2C-DB36C2761F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E5ADE-F3F9-4E0D-8C5B-83552F2033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9B62F-38FC-4163-96F2-3F6CD30A73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18BD-17AB-4BBD-8ECB-ACFCB10DF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1618-C58C-4341-B530-0EF2A85DC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E301-9F37-4F00-8BEC-B426C85624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2A07F-F570-4377-9C34-8AB73711EB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2DD1-A8B2-43EA-9499-99514B5AA9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042B4-2C9F-42E3-82AE-41A1736C88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80087-37D1-4470-8A19-4A50EB6131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EA921-DCE6-4918-B625-FE98E6DDC6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FC29E-E844-4969-9431-4DEF668E1A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5178F-B811-4D30-96C0-1196AB392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441A-5576-4D2A-8A33-47FB45B326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A3A46-C386-4BF8-B46D-2DD6A9E0EA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B9772-B440-4D68-8F66-7D9C2FBF86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0A9E-13D0-49C4-AF19-DAAB3A22A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1233E-A054-492E-A48B-64021CCFA5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E6285-769F-491B-A09B-F59A3FF152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D5990-B2EE-47E6-8B5C-9F194FB02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B6333-2796-455D-82F4-EE669EA905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8810B-366A-45FC-AE93-E7465814AE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E4679-B50C-4641-8F19-10BE2DE967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F435C-7C5F-4C3D-BA11-13487330CE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0060-F180-492F-9467-044D6197BC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E7B0-F991-402D-B82F-3839273C17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5A258-9AD9-488D-A2D4-EC2B7A9439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74C3-F8B6-47EB-B757-A410869C5A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16B35-029C-4AE8-8245-236D48B58F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F3E54-FD27-415C-A01F-B5B07AD29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4C632-D976-47F9-92FB-B0DCDBAACB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40E56-0A4D-4844-8E43-978D314742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8B028-F648-4FE7-B2FD-81C3CE997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CDB21-FB10-4D5D-AFCC-B65729C172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DAA83-0A61-4774-B82C-84B8454217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86264-878E-4D0B-9335-E82D50FE70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52844-CA7D-4369-9133-0379591C40C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CF92-7D07-4D0C-8F80-DA1D9FDE72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53109-A35A-4530-90ED-79EB33479F6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23D5F-527D-4758-B3E4-D5B1CA001F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040FF-7C6D-41AE-A922-A76FEA7966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CFB0A-4DF4-4802-B02C-0484EAE6B9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84955-715E-4C31-9046-41C7F61ED22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BAC4F-7AB1-4812-B927-62C9C127FEA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B3694-5643-4EF6-BE2D-B292F01331F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B6612-C6F2-493A-A886-0E242B2E58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70840-156E-4797-AB7E-0E545DE112FF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E8F6-6F07-4ED4-88DE-B034421B2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C03E-22C9-492E-A1B8-28CD11B60A18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1BEDB-2DD0-4365-BAC9-BA4D01F2DC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D809-DC4B-490F-B876-30AB1CB703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61FD0-DFF8-47F1-B566-BEA5AED7171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33ED-7643-4ACA-8953-48B6EC2BD7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E12E-9639-469B-B585-FDCD7B82CB6C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B64D-E542-4428-A23F-F8A2D18CA3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8D6A-5079-49B5-B59C-4CDB3D492185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2BDE-CB3F-4F2B-B537-DC70163A30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6CD52-9F5B-4E6C-90FF-C2AE18996876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51D2-7BF3-4ADE-916A-65E6CC1D0A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D95ED-6929-4C8A-9BAF-59F16ECAF7F7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64166-DA26-4E5F-9A0F-308AC733D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6A537-5151-4528-9F34-4A5D361D073A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AA71C-2E8B-4750-B156-5D9EA90A3D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3EE8-93C2-4C4B-BC75-3B6E0033C558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4C9ED-C67E-43D9-A156-2A9C882803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52CE-2B94-4F1E-A925-AF7C39FEB9F3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8F5C8-40FE-4D98-9D96-E70C31D35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96E7-7F42-4CF4-AC60-73110139A5E5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0BED-0D9E-43FE-9669-33A437625D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87D6D-0A2B-4335-A1C4-3F6592150AE9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F20DC-B535-4D48-8734-BB4E972375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E3D89-6B1B-4188-9A1C-40F571ABE7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E1B34-2BE7-4557-BAC6-97EC1ADF3A71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EFE1B-3A95-4822-9606-85F5C6B35A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1BF6-0C2F-45E8-A5A8-BB58AEB4DF6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CC7F2-13C8-4B0F-A962-3C5F63E63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E8B84-9D74-4D59-B2E6-ECFDC93AC937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2E87-55FE-4541-8742-FD29D1EA0F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110E5-A75A-4216-96F5-5C76CA94AD91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6262D-E64E-4EB5-B33D-6453E6D121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6A59-5414-4D78-BB79-A620A76D70A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8FC56-1BEC-4AD0-A751-8768AC765F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060A-970C-4984-9709-63CBA4DD5D18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39335-A635-45B7-9658-DEBABA4873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EFF7-421B-4FD7-A322-92C1BB5874C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FF7A7-E699-459A-B109-291E3701F4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E5934-E7DA-4425-AFC3-56A8633C29EC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1FFED-A915-4DCC-8225-065D8B4071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F0576-A13B-4F64-A1D5-641B3AC7B5EE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7C5DA-3525-47EF-BF4B-C4DB2C9C0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D2D03-E58E-45E0-A358-5EADEC938D9F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792F-C231-4226-991D-B604C03E8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828A903-7EDE-42A8-AE4F-2C06D7C73B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91B82C5-EDC6-4414-A65F-FD8EC5E1360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0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1C6FD1-E47C-4C83-92B9-58394DBF949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2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1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Arial" charset="0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1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3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4022EF3-B01B-47AA-A44B-4700C95B79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35B963-B8D6-45C6-B0E9-A969BF1EAB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7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1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01/10/2014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1737C306-7909-4D25-B679-4DE8CBF1C6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</a:endParaRPr>
          </a:p>
        </p:txBody>
      </p:sp>
      <p:sp>
        <p:nvSpPr>
          <p:cNvPr id="13316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1331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2A47C7-0E35-499C-B2B3-DE0D4AD445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6F763E-29EB-4961-9AEE-3A0C93E34B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D36E5F8-A019-412C-AC88-7FA5E4D16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EE90052-2463-4544-81EF-5D00EFA3BD7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C4022EF3-B01B-47AA-A44B-4700C95B7956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35B963-B8D6-45C6-B0E9-A969BF1EA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E2AD7C-8261-4B96-B711-54FED3B45ECA}" type="datetimeFigureOut">
              <a:rPr lang="it-IT"/>
              <a:pPr>
                <a:defRPr/>
              </a:pPr>
              <a:t>01/10/2014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F437910-AC83-4AB0-8BFF-3DC13F8BE8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7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0.jpeg"/><Relationship Id="rId4" Type="http://schemas.openxmlformats.org/officeDocument/2006/relationships/slideLayout" Target="../slideLayouts/slideLayout17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7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17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7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17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4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9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942141" y="1714500"/>
            <a:ext cx="2714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400" dirty="0" smtClean="0">
                <a:solidFill>
                  <a:srgbClr val="00B050"/>
                </a:solidFill>
                <a:latin typeface="Tahoma" pitchFamily="34" charset="0"/>
              </a:rPr>
              <a:t>5 </a:t>
            </a:r>
            <a:r>
              <a:rPr lang="it-IT" sz="4400" dirty="0">
                <a:solidFill>
                  <a:srgbClr val="00B050"/>
                </a:solidFill>
                <a:latin typeface="Tahoma" pitchFamily="34" charset="0"/>
              </a:rPr>
              <a:t>ottobre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435600" y="2579688"/>
            <a:ext cx="37084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MADONNA 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Del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3399FF"/>
                </a:solidFill>
                <a:latin typeface="Copperplate Gothic Bold" pitchFamily="34" charset="0"/>
              </a:rPr>
              <a:t>ROSARIO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27 domenica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Del tempo</a:t>
            </a:r>
          </a:p>
          <a:p>
            <a:pPr algn="ctr">
              <a:spcBef>
                <a:spcPct val="50000"/>
              </a:spcBef>
            </a:pPr>
            <a:r>
              <a:rPr lang="it-IT" sz="3200">
                <a:solidFill>
                  <a:srgbClr val="00B050"/>
                </a:solidFill>
                <a:latin typeface="Copperplate Gothic Bold" pitchFamily="34" charset="0"/>
              </a:rPr>
              <a:t>ordinario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929313" y="142875"/>
            <a:ext cx="2663825" cy="1430338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Parrocchia della</a:t>
            </a:r>
            <a:br>
              <a:rPr lang="it-IT" sz="2800">
                <a:solidFill>
                  <a:srgbClr val="FF3300"/>
                </a:solidFill>
                <a:latin typeface="Lucida Calligraphy" pitchFamily="66" charset="0"/>
              </a:rPr>
            </a:br>
            <a:r>
              <a:rPr lang="it-IT" sz="2800">
                <a:solidFill>
                  <a:srgbClr val="FF3300"/>
                </a:solidFill>
                <a:latin typeface="Lucida Calligraphy" pitchFamily="66" charset="0"/>
              </a:rPr>
              <a:t>Cattedrale</a:t>
            </a:r>
          </a:p>
        </p:txBody>
      </p:sp>
      <p:pic>
        <p:nvPicPr>
          <p:cNvPr id="18437" name="Immagine 5" descr="Madonna di Pompei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6988"/>
            <a:ext cx="4572000" cy="683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3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43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3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43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430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  <p:bldP spid="430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Dalla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miseria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lui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riscattata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" action="ppaction://noaction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O Dio, nostro Padre, concedi a noi, che in questo sacramento abbiamo annunziato la morte e risurrezione del tuo Figlio, di essere sempre uniti alla sua passione per condividere la gioia immensa del tuo regno. </a:t>
            </a:r>
            <a:r>
              <a:rPr lang="it-IT" sz="4400" dirty="0" smtClean="0">
                <a:latin typeface="+mn-lt"/>
                <a:ea typeface="Times New Roman" pitchFamily="18" charset="0"/>
                <a:cs typeface="Times New Roman" pitchFamily="18" charset="0"/>
              </a:rPr>
              <a:t>Per Cristo nostro Signore.  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42508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Fotografie\Cattedrale\Oratorio bimbi\Grest 2009\Grest 2009 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74613"/>
            <a:ext cx="8945563" cy="670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4325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 eaLnBrk="0" hangingPunct="0">
              <a:defRPr/>
            </a:pPr>
            <a:endParaRPr lang="it-IT" sz="7200" b="1" dirty="0" smtClean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</a:endParaRPr>
          </a:p>
          <a:p>
            <a:pPr algn="ctr" eaLnBrk="0" hangingPunct="0">
              <a:defRPr/>
            </a:pPr>
            <a:r>
              <a:rPr lang="it-IT" sz="72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589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tografie\Cattedrale\Oratorio bimbi\Grest 2009\Palio 2009 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CasellaDiTesto 3"/>
          <p:cNvSpPr txBox="1">
            <a:spLocks noChangeArrowheads="1"/>
          </p:cNvSpPr>
          <p:nvPr/>
        </p:nvSpPr>
        <p:spPr bwMode="auto">
          <a:xfrm>
            <a:off x="1857375" y="1428750"/>
            <a:ext cx="714375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8000" b="1">
                <a:solidFill>
                  <a:schemeClr val="accent2"/>
                </a:solidFill>
                <a:latin typeface="Arial" charset="0"/>
                <a:ea typeface="Times New Roman" pitchFamily="18" charset="0"/>
                <a:cs typeface="Arial" charset="0"/>
              </a:rPr>
              <a:t>SANTA MARIA DEL CAMMINO</a:t>
            </a:r>
            <a:endParaRPr lang="it-IT" sz="8000">
              <a:solidFill>
                <a:schemeClr val="accent2"/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515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429375" y="500063"/>
            <a:ext cx="2357438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Mentre trascorre la vita solo tu non sei mai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57250" y="5143500"/>
            <a:ext cx="8001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Santa Maria del cammino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sempre sarà con te.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grande è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il suo amore per me.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6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Imagem de Nossa Senhora no an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832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000750" y="500063"/>
            <a:ext cx="3143250" cy="3170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Quando qualcuno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ti dice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"Nulla mai cambierà",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57250" y="5072063"/>
            <a:ext cx="6572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lotta per un mondo nuovo, lotta per la verità.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Imagem de Nossa Senhora no an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61088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143625" y="785813"/>
            <a:ext cx="3000375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Lungo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la strada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la gente chiusa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in se stessa va; 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28625" y="5286375"/>
            <a:ext cx="54292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offri per primo la mano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chi è vicino a te.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Imagem de Nossa Senhora no an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721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072188" y="714375"/>
            <a:ext cx="3071812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Quando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ti senti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ormai stanco e sembra inutile andar,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2938" y="5143500"/>
            <a:ext cx="73580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tu vai tracciando un cammino: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un altro ti seguirà.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Nossa Senhora com a multidão e basílica em fundo"/>
          <p:cNvPicPr>
            <a:picLocks noChangeAspect="1" noChangeArrowheads="1"/>
          </p:cNvPicPr>
          <p:nvPr/>
        </p:nvPicPr>
        <p:blipFill>
          <a:blip r:embed="rId2"/>
          <a:srcRect t="7059"/>
          <a:stretch>
            <a:fillRect/>
          </a:stretch>
        </p:blipFill>
        <p:spPr bwMode="auto">
          <a:xfrm>
            <a:off x="0" y="0"/>
            <a:ext cx="90900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28625" y="5457825"/>
            <a:ext cx="8143875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a typeface="Times New Roman" pitchFamily="18" charset="0"/>
                <a:cs typeface="Arial" charset="0"/>
              </a:rPr>
              <a:t>Vieni o Madre, in mezzo a noi, vieni Maria quaggiù,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Imagem de Nossa Senhora no an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786313" y="1857375"/>
            <a:ext cx="4143375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cammineremo insieme a te verso la libertà.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 descr="Fatima 2006 316.jpg"/>
          <p:cNvPicPr>
            <a:picLocks noChangeAspect="1"/>
          </p:cNvPicPr>
          <p:nvPr/>
        </p:nvPicPr>
        <p:blipFill>
          <a:blip r:embed="rId2"/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75"/>
            <a:ext cx="91440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357688" y="-142875"/>
            <a:ext cx="4143375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3429000"/>
            <a:ext cx="4214812" cy="317023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lodiamo,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benediciamo, rendiamo grazie per la tua infinita bontà.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0"/>
            <a:ext cx="50165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643563" y="3357563"/>
            <a:ext cx="3500437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71688" y="5534025"/>
            <a:ext cx="500062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di noi,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 di noi.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Immacolat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3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4643438" y="214313"/>
            <a:ext cx="4214812" cy="3170237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gloria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 buona volontà.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571875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adoriamo,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313" y="214313"/>
            <a:ext cx="4500562" cy="501650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di noi,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pietà di noi.</a:t>
            </a:r>
          </a:p>
        </p:txBody>
      </p:sp>
      <p:pic>
        <p:nvPicPr>
          <p:cNvPr id="4" name="Picture 4" descr="C:\WINDOWS\Escritorio\IMAGENES\Arte-3-\INMACULADA.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0"/>
            <a:ext cx="4286250" cy="6842125"/>
          </a:xfrm>
          <a:prstGeom prst="rect">
            <a:avLst/>
          </a:prstGeom>
          <a:noFill/>
          <a:ln w="57150">
            <a:solidFill>
              <a:srgbClr val="C0C0C0"/>
            </a:solidFill>
            <a:miter lim="800000"/>
            <a:headEnd/>
            <a:tailEnd/>
          </a:ln>
          <a:effectLst>
            <a:outerShdw dist="107763" dir="8100000" algn="ctr" rotWithShape="0">
              <a:srgbClr val="FFCC99">
                <a:alpha val="50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WordArt 2"/>
          <p:cNvSpPr>
            <a:spLocks noChangeArrowheads="1" noChangeShapeType="1" noTextEdit="1"/>
          </p:cNvSpPr>
          <p:nvPr/>
        </p:nvSpPr>
        <p:spPr bwMode="auto">
          <a:xfrm>
            <a:off x="1071563" y="1571625"/>
            <a:ext cx="6929437" cy="3929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139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71842" dir="2700000" algn="ctr" rotWithShape="0">
                    <a:srgbClr val="868686"/>
                  </a:outerShdw>
                </a:effectLst>
                <a:latin typeface="Arial Black"/>
              </a:rPr>
              <a:t>Voglio cantare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DSC_3909_bis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4282" y="0"/>
            <a:ext cx="871543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Calibri" pitchFamily="34" charset="0"/>
              </a:rPr>
              <a:t>Infondi nel nostro spirito la tua grazia, o Padre; tu, che nell'annunzio dell'angelo ci hai rivelato l'incarnazione del tuo Figlio, per la sua passione e la sua croce, con l'intercessione della beata Vergine Maria, guidaci alla gloria della risurrezione. Per il nostro Signore Gesù Cristo, tuo Figlio, che è Dio, e vive e regna con te, nell'unità dello Spirito Santo, per tutti i secoli dei secoli.</a:t>
            </a:r>
            <a:r>
              <a:rPr lang="it-IT" sz="4000" b="1" dirty="0">
                <a:latin typeface="Calibri" pitchFamily="34" charset="0"/>
              </a:rPr>
              <a:t> 				Amen. </a:t>
            </a:r>
            <a:endParaRPr lang="it-IT" sz="4000" dirty="0">
              <a:latin typeface="Calibri" pitchFamily="34" charset="0"/>
            </a:endParaRPr>
          </a:p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6867" name="Picture 8" descr="Tapezzer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 libro del profeta Isaia</a:t>
            </a:r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endParaRPr lang="it-IT" sz="400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Voglio cantare per il mio diletto il mio cantico d’amore per la sua vigna. Il mio diletto possedeva una vigna sopra un fertile colle. Egli l’aveva dissodata e sgombrata dai sassi e vi aveva piantato viti pregiate; in mezzo vi aveva costruito una torre e scavato anche un tino. </a:t>
            </a:r>
          </a:p>
        </p:txBody>
      </p:sp>
    </p:spTree>
    <p:extLst>
      <p:ext uri="{BB962C8B-B14F-4D97-AF65-F5344CB8AC3E}">
        <p14:creationId xmlns:p14="http://schemas.microsoft.com/office/powerpoint/2010/main" val="20716795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aspettò che producesse uva; essa produsse, invece, acini acerbi. E ora, abitanti di Gerusalemme e uomini di Giuda, siate voi giudici fra me e la mia vigna. Che cosa dovevo fare ancora alla mia vigna che io non abbia fatto? Perché, mentre attendevo che producesse uva, essa ha prodotto acini acerbi? </a:t>
            </a:r>
            <a:endParaRPr lang="it-IT" sz="40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70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58738"/>
            <a:ext cx="8572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Ora voglio farvi conoscere ciò che sto per fare alla mia vigna: toglierò la sua siepe e si trasformerà in pascolo; demolirò il suo muro di cinta e verrà calpestata. La renderò un deserto, non sarà potata né vangata e vi cresceranno rovi e pruni; alle nubi comanderò di non mandarvi la pioggia. </a:t>
            </a:r>
            <a:endParaRPr lang="it-IT" sz="40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56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Ebbene, la vigna del Signore degli eserciti è la casa d’Israele; gli abitanti di Giuda sono la sua piantagione preferita. Egli si aspettava giustizia ed ecco spargimento di sangue, attendeva rettitudine ed ecco grida di oppressi.</a:t>
            </a:r>
          </a:p>
          <a:p>
            <a:pPr algn="just" eaLnBrk="0" hangingPunct="0"/>
            <a:endParaRPr lang="it-IT" sz="400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just"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909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uscany-rent.net/Chianti/FOTO/tramonto_vigna_chianti_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4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81038" y="114300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è la casa d’Israele.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2643188"/>
            <a:ext cx="88582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1B0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Hai sradicato una vite dall’Egitto, hai scacciato le genti e l’hai trapiantata. Ha esteso i suoi tralci fino al mare, arrivavano al fiume i suoi germogli.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5813" y="0"/>
            <a:ext cx="77771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6000" i="1" smtClean="0">
                <a:solidFill>
                  <a:srgbClr val="CC0000"/>
                </a:solidFill>
                <a:latin typeface="Tahoma" pitchFamily="34" charset="0"/>
              </a:rPr>
              <a:t>Salmo responsoriale</a:t>
            </a:r>
          </a:p>
        </p:txBody>
      </p:sp>
    </p:spTree>
    <p:extLst>
      <p:ext uri="{BB962C8B-B14F-4D97-AF65-F5344CB8AC3E}">
        <p14:creationId xmlns:p14="http://schemas.microsoft.com/office/powerpoint/2010/main" val="362642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http://www.poderialdoconterno.com/images/300dpi/VIGNA_cic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317023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Perché hai aperto brecce nella sua cinta e ne fa vendemmia ogni passante? La devasta il cinghiale del bosco e vi pascolano le bestie della campagna.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14625" y="428625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è la casa d’Israele.</a:t>
            </a:r>
          </a:p>
        </p:txBody>
      </p:sp>
    </p:spTree>
    <p:extLst>
      <p:ext uri="{BB962C8B-B14F-4D97-AF65-F5344CB8AC3E}">
        <p14:creationId xmlns:p14="http://schemas.microsoft.com/office/powerpoint/2010/main" val="544332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14313" y="2357438"/>
            <a:ext cx="8929687" cy="3786187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 i="1" smtClean="0">
                <a:solidFill>
                  <a:srgbClr val="750307"/>
                </a:solidFill>
                <a:latin typeface="Comic Sans MS" pitchFamily="66" charset="0"/>
              </a:rPr>
              <a:t>Dio degli eserciti, ritorna! Guarda dal cielo e vedi e visita questa vigna, proteggi quello che la tua destra ha piantato, il figlio dell’uomo che per te hai reso forte.</a:t>
            </a:r>
            <a:endParaRPr lang="ca-ES" sz="4000" b="1" i="1" smtClean="0">
              <a:solidFill>
                <a:srgbClr val="750307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14438" y="28575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è la casa d’Israele.</a:t>
            </a:r>
          </a:p>
        </p:txBody>
      </p:sp>
    </p:spTree>
    <p:extLst>
      <p:ext uri="{BB962C8B-B14F-4D97-AF65-F5344CB8AC3E}">
        <p14:creationId xmlns:p14="http://schemas.microsoft.com/office/powerpoint/2010/main" val="1062344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Voglio cantare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gioia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al Signore,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http://www.isolasarda.com/images/natura/vig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81038" y="1143000"/>
            <a:ext cx="5438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La vigna del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latin typeface="Comic Sans MS" pitchFamily="66" charset="0"/>
              </a:rPr>
              <a:t>è la casa d’Israele.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14313" y="2857500"/>
            <a:ext cx="8572500" cy="378618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951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Da te mai più ci allontaneremo, facci rivivere e noi invocheremo il tuo nome. Signore, Dio degli eserciti, fa’ che ritorniamo, fa’ splendere il tuo volto e noi saremo salvi. </a:t>
            </a:r>
            <a:endParaRPr lang="ca-ES" sz="4000" b="1" i="1" dirty="0">
              <a:solidFill>
                <a:srgbClr val="09510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70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ie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928813" y="2857500"/>
            <a:ext cx="7215187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800" b="1" i="1" smtClean="0">
                <a:solidFill>
                  <a:srgbClr val="FF0710"/>
                </a:solidFill>
                <a:latin typeface="Comic Sans MS" pitchFamily="66" charset="0"/>
              </a:rPr>
              <a:t>Io ho scelto voi, </a:t>
            </a:r>
          </a:p>
          <a:p>
            <a:pPr eaLnBrk="1" hangingPunct="1"/>
            <a:r>
              <a:rPr lang="it-IT" sz="4800" b="1" i="1" smtClean="0">
                <a:solidFill>
                  <a:srgbClr val="FF0710"/>
                </a:solidFill>
                <a:latin typeface="Comic Sans MS" pitchFamily="66" charset="0"/>
              </a:rPr>
              <a:t>dice il Signore, perché andiate e portiate frutto e il vostro frutto rimanga.</a:t>
            </a:r>
          </a:p>
        </p:txBody>
      </p:sp>
    </p:spTree>
    <p:extLst>
      <p:ext uri="{BB962C8B-B14F-4D97-AF65-F5344CB8AC3E}">
        <p14:creationId xmlns:p14="http://schemas.microsoft.com/office/powerpoint/2010/main" val="3999815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313" y="214313"/>
            <a:ext cx="6357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smtClean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smtClean="0">
                <a:solidFill>
                  <a:srgbClr val="000000"/>
                </a:solidFill>
                <a:latin typeface="Calibri" pitchFamily="34" charset="0"/>
              </a:rPr>
              <a:t>Dal Vangelo secondo Matteo.</a:t>
            </a:r>
          </a:p>
          <a:p>
            <a:pPr eaLnBrk="0" hangingPunct="0"/>
            <a:r>
              <a:rPr lang="it-IT" sz="4000" b="1" smtClean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21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:\09 Presentazioni\Immagin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50" y="0"/>
            <a:ext cx="864393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quel tempo, Gesù disse ai capi dei sacerdoti e agli anziani del popolo: «Ascoltate un’altra parabola: </a:t>
            </a:r>
            <a:endParaRPr lang="it-IT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591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tenutasetteponti.it/resources/Documenti/Copia%20di%20Tenuta%20Sette%20Ponti%20Vigna-dell'Imp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8786813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c’era un uomo, che possedeva un terreno e vi piantò una vigna. La circondò con una siepe, vi scavò una buca per il torchio e costruì una torre. La diede in affitto a dei contadini e se ne andò lontano.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266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comingauna.it/introduzione/vigna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Quando arrivò il tempo di raccogliere i frutti, mandò i suoi servi dai contadini a ritirare il raccolto. Ma i contadini presero i servi e uno lo bastonarono, un altro lo uccisero, un altro lo lapidarono. Mandò di nuovo altri servi, più numerosi dei primi, ma li trattarono allo stesso modo.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251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marcolandia.com/blog/img/vign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Da ultimo mandò loro il proprio figlio dicendo: “Avranno rispetto per mio figlio!”. Ma i contadini, visto il figlio, dissero tra loro: “Costui è l’erede. Su, uccidiamolo e avremo noi la sua eredità!”. Lo presero, lo cacciarono fuori dalla vigna e lo uccisero. Quando verrà dunque il padrone della vigna, che cosa farà a quei contadini?».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899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agriturismoilghiaccio.it/gallery/gallery/ilghiacciogallery_files/Vig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0"/>
            <a:ext cx="87153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Gli risposero: «Quei malvagi, li farà morire miseramente e darà in affitto la vigna ad altri contadini, che gli consegneranno i frutti a suo tempo». </a:t>
            </a:r>
            <a:endParaRPr lang="it-IT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222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coldorcia.it/area_download/foto_azienda/vigna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42875" y="0"/>
            <a:ext cx="87868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Gesù disse loro: «Non avete mai letto nelle Scritture: “La pietra che i costruttori hanno scartato è diventata la pietra d’angolo; questo è stato fatto dal Signore</a:t>
            </a:r>
            <a:endParaRPr lang="it-IT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è una meraviglia ai nostri occhi”? Perciò io vi dico: a voi sarà tolto il regno di Dio e sarà dato a un popolo che ne produca i frutti».</a:t>
            </a:r>
            <a:endParaRPr lang="it-IT" sz="40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smtClean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5539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  <p:pic>
        <p:nvPicPr>
          <p:cNvPr id="65540" name="Picture 5" descr="http://localhost/download/immagini/12_TO_A/27T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4500562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0190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esulta il mio spirito in lui.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6195" name="Picture 2" descr="immacolata_q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1" descr="Fatima 2006 316.jpg"/>
          <p:cNvPicPr>
            <a:picLocks noChangeAspect="1"/>
          </p:cNvPicPr>
          <p:nvPr/>
        </p:nvPicPr>
        <p:blipFill>
          <a:blip r:embed="rId2"/>
          <a:srcRect l="23438" r="28906"/>
          <a:stretch>
            <a:fillRect/>
          </a:stretch>
        </p:blipFill>
        <p:spPr bwMode="auto">
          <a:xfrm>
            <a:off x="2214563" y="0"/>
            <a:ext cx="4357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FF99FF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Diapositiva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571604" y="214290"/>
            <a:ext cx="821537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Madre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della </a:t>
            </a:r>
          </a:p>
          <a:p>
            <a:pPr algn="ctr">
              <a:defRPr/>
            </a:pPr>
            <a:r>
              <a:rPr lang="it-IT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ndles" pitchFamily="2" charset="0"/>
                <a:cs typeface="+mn-cs"/>
              </a:rPr>
              <a:t>Speranza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6" descr="http://www.medicinese.altervista.org/wallpapers/wallpaper_red_sky_fondo_schermo_sacri_sacred_Maria_Vergine_santissima_immacolata_Mary_immaculate_conception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714875" y="855663"/>
            <a:ext cx="4429125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 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sehaisetediluce.it/SF_rosema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786438" y="714375"/>
            <a:ext cx="33575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Dalla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miseria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lui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mi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riscattata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29063" y="0"/>
            <a:ext cx="4786312" cy="7110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cs typeface="+mn-cs"/>
              </a:rPr>
              <a:t>Docile serva del Padre, piena di Spirito Santo,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umile Vergine Madre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del Figlio di Dio!</a:t>
            </a:r>
            <a:r>
              <a:rPr lang="it-IT" dirty="0">
                <a:cs typeface="+mn-cs"/>
              </a:rPr>
              <a:t/>
            </a:r>
            <a:br>
              <a:rPr lang="it-IT" dirty="0">
                <a:cs typeface="+mn-cs"/>
              </a:rPr>
            </a:br>
            <a:endParaRPr lang="it-IT" dirty="0">
              <a:cs typeface="+mn-cs"/>
            </a:endParaRPr>
          </a:p>
        </p:txBody>
      </p:sp>
      <p:pic>
        <p:nvPicPr>
          <p:cNvPr id="128003" name="Picture 4" descr="http://www.unitalsipiemonte.it/public/sedi/TORINO/incoronata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0"/>
            <a:ext cx="289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357813" y="0"/>
            <a:ext cx="3786187" cy="6740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cs typeface="+mn-cs"/>
              </a:rPr>
              <a:t>Tu sei la piena di grazia scelta fra tutte le donne, Madre di Misericordia,Porta del Cielo.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1" descr="M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00563" y="428625"/>
            <a:ext cx="4643437" cy="6002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 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magine 2" descr="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14813" y="0"/>
            <a:ext cx="4929187" cy="5262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cs typeface="+mn-cs"/>
              </a:rPr>
              <a:t>Noi che crediamo alla vita, 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noi che crediamo all'amore,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sotto il Tuo sguardo mettiamo</a:t>
            </a:r>
            <a:br>
              <a:rPr lang="it-IT" sz="4800" b="1" dirty="0">
                <a:cs typeface="+mn-cs"/>
              </a:rPr>
            </a:br>
            <a:r>
              <a:rPr lang="it-IT" sz="4800" b="1" dirty="0">
                <a:cs typeface="+mn-cs"/>
              </a:rPr>
              <a:t>il nostro domani</a:t>
            </a:r>
            <a:r>
              <a:rPr lang="it-IT" dirty="0"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2" descr="lrg-1631-sfondo-desktop-3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3441700"/>
            <a:ext cx="8786812" cy="3416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cs typeface="+mn-cs"/>
              </a:rPr>
              <a:t>Quando la strada è più dura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quando più buia è la notte, 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stella del giorno, risplendi</a:t>
            </a:r>
            <a:br>
              <a:rPr lang="it-IT" sz="5400" b="1" dirty="0">
                <a:cs typeface="+mn-cs"/>
              </a:rPr>
            </a:br>
            <a:r>
              <a:rPr lang="it-IT" sz="5400" b="1" dirty="0">
                <a:cs typeface="+mn-cs"/>
              </a:rPr>
              <a:t>sul nostro sentiero.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2" descr="madonna di fatim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500063"/>
            <a:ext cx="4500563" cy="6002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Madre della speranza,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veglia sul nostro cammino,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guida i nostri passi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verso il Figlio Tuo, Maria!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upload.wikimedia.org/wikipedia/commons/c/cc/VirgendeLourd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929188" y="0"/>
            <a:ext cx="42148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i="1" dirty="0">
                <a:cs typeface="+mn-cs"/>
              </a:rPr>
              <a:t>Regina della pace,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proteggi il nostro mondo,</a:t>
            </a:r>
            <a:br>
              <a:rPr lang="it-IT" sz="4800" b="1" i="1" dirty="0">
                <a:cs typeface="+mn-cs"/>
              </a:rPr>
            </a:br>
            <a:r>
              <a:rPr lang="it-IT" sz="4800" b="1" i="1" dirty="0">
                <a:cs typeface="+mn-cs"/>
              </a:rPr>
              <a:t>prega</a:t>
            </a:r>
          </a:p>
          <a:p>
            <a:pPr>
              <a:defRPr/>
            </a:pPr>
            <a:r>
              <a:rPr lang="it-IT" sz="4800" b="1" i="1" dirty="0">
                <a:cs typeface="+mn-cs"/>
              </a:rPr>
              <a:t>per questa umanità, Maria,Madre della speranza.</a:t>
            </a:r>
            <a:endParaRPr lang="it-IT" sz="4800" b="1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715000" y="1714500"/>
            <a:ext cx="34290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grande è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il suo amore per me.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8243" name="Picture 2" descr="http://www.mammadellapace.it/images/Mamma_della_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val="19005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9620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val="364501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5244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val="186603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val="22704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00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150403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60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572000" y="1143000"/>
            <a:ext cx="4572000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Egli è potente;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fatto in me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cose grandi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santo è il suo nome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sempre.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Ha messo in opera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tutta la sua potenza; 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abbatte il cuore dei superbi.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9267" name="Picture 5" descr="gau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568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81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68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8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5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69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7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7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6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1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8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3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iapositiv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286375" y="0"/>
            <a:ext cx="3000375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Voglio cantare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di gioia </a:t>
            </a:r>
          </a:p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al Signore,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sz="1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5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75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5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0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1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5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0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857750" y="2500313"/>
            <a:ext cx="42862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esulta il mio spirito in lui.</a:t>
            </a:r>
            <a:endParaRPr lang="it-IT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315" name="Picture 2" descr="immacolata_qA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9163" cy="68580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294288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10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3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C:\Users\Fede\Desktop\images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612845"/>
            <a:ext cx="8143932" cy="563231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terra: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nutrirci di Te,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di Vita;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email">
            <a:lum bright="40000" contrast="-40000"/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3" descr="C:\Users\Fede\Desktop\cielo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2294</Words>
  <Application>Microsoft Office PowerPoint</Application>
  <PresentationFormat>Presentazione su schermo (4:3)</PresentationFormat>
  <Paragraphs>391</Paragraphs>
  <Slides>121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121</vt:i4>
      </vt:variant>
    </vt:vector>
  </HeadingPairs>
  <TitlesOfParts>
    <vt:vector size="139" baseType="lpstr">
      <vt:lpstr>Struttura predefinita</vt:lpstr>
      <vt:lpstr>1_En blanco</vt:lpstr>
      <vt:lpstr>1_Equinozio</vt:lpstr>
      <vt:lpstr>1_Struttura predefinita</vt:lpstr>
      <vt:lpstr>4_Struttura predefinita</vt:lpstr>
      <vt:lpstr>2_En blanco</vt:lpstr>
      <vt:lpstr>4_Tema di Office</vt:lpstr>
      <vt:lpstr>3_Tema di Office</vt:lpstr>
      <vt:lpstr>10_Tema di Office</vt:lpstr>
      <vt:lpstr>3_En blanco</vt:lpstr>
      <vt:lpstr>2_Struttura predefinita</vt:lpstr>
      <vt:lpstr>13_Tema di Office</vt:lpstr>
      <vt:lpstr>5_En blanco</vt:lpstr>
      <vt:lpstr>14_Tema di Office</vt:lpstr>
      <vt:lpstr>5_Tema di Office</vt:lpstr>
      <vt:lpstr>15_Tema di Office</vt:lpstr>
      <vt:lpstr>6_Tema di Office</vt:lpstr>
      <vt:lpstr>18_Tema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</dc:creator>
  <cp:lastModifiedBy>Me</cp:lastModifiedBy>
  <cp:revision>137</cp:revision>
  <dcterms:created xsi:type="dcterms:W3CDTF">2003-12-05T23:07:42Z</dcterms:created>
  <dcterms:modified xsi:type="dcterms:W3CDTF">2014-10-01T17:18:13Z</dcterms:modified>
</cp:coreProperties>
</file>